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83" r:id="rId7"/>
    <p:sldId id="284" r:id="rId8"/>
    <p:sldId id="285" r:id="rId9"/>
    <p:sldId id="274" r:id="rId10"/>
    <p:sldId id="275" r:id="rId11"/>
    <p:sldId id="286" r:id="rId12"/>
    <p:sldId id="287" r:id="rId13"/>
    <p:sldId id="288" r:id="rId14"/>
    <p:sldId id="281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" b="28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20847" y="2268831"/>
            <a:ext cx="7750307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客舱设备与服务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0599" y="3707135"/>
            <a:ext cx="73177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项目二</a:t>
            </a: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</a:t>
            </a: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乘务工作四阶段之预先准备阶段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82595" y="1059924"/>
            <a:ext cx="11288380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二</a:t>
            </a:r>
            <a:r>
              <a:rPr lang="zh-CN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航前准备会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航前准备会通常为20-30分钟，内容如下。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主任乘务长/乘务长应按时组织召开乘务组准备会，依据《客舱乘务员手册》、《乘务员职业礼仪服务规范》相关要求检查乘务员飞行必备装备、证件及职业形象。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观察、评估乘务员精神状态，发现受酒精或药物影响的乘务员应及时报告。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了解近期空防、安全形势，掌握所飞航班的相关业务知识，如航班号、机型、机长姓名、停机位、航线地标、跨水飞行、中途站、终点站、起降时间和目的地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CIQ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规定等。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对客舱安全及服务工作提出要求，明确客舱乘务员职责号位分工，制定应急处置预案及颠簸预案，准备好在</a:t>
            </a:r>
            <a:r>
              <a:rPr 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机组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协同准备会上重点关注的事项。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在有外籍乘务员参加飞行的航班上，应用英语与外籍乘务员沟通和下达任务。与经过汉语测试合格的外籍乘务员沟通或向其下达任务时，可使用汉语。官方标准用语使用"中文"。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6.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如果所执行的航班发生延误超过 24 小时，应重新进行乘务组准备会。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285750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准时参加航班集体准备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10230" y="1536809"/>
            <a:ext cx="11288380" cy="378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三</a:t>
            </a:r>
            <a:r>
              <a:rPr lang="zh-CN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机组协同准备会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由机长组织的机组共同准备的会议。机组协同有利于建立乘务组与飞行机组、安全员的良好工作氛围、有利于乘务员掌握最新的航班动态和工作要求。会议内容如下。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 机组成员介绍。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 空防预案准备。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 正常情况、应急情况与驾驶舱联络的方式。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 航线相关情况通报。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 应急撤离程序的回顾。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准时参加航班集体准备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四</a:t>
            </a:r>
            <a:r>
              <a:rPr lang="zh-CN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候机楼准备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 乘务长清点乘务组人数，并带领全组成员按照指定时间、地点乘坐公司机组车前往机场。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 本组成员按照从矮到高的顺序排成一排，乘务长谵语队首，带队整齐地拖  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 乘务组全体成员走入指定通道，有序进行安检、海光等相关登机前手续的办理。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 集体在指定区域站立或就座，等候登机。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准时参加航班集体准备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" b="28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55735" y="2967335"/>
            <a:ext cx="5080531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感谢观看</a:t>
            </a:r>
            <a:endParaRPr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7516" y="1063209"/>
            <a:ext cx="1756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04792" y="2213916"/>
            <a:ext cx="8601075" cy="922020"/>
            <a:chOff x="1988577" y="2548679"/>
            <a:chExt cx="8744055" cy="937347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48679"/>
              <a:ext cx="1326827" cy="937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307" y="2689410"/>
              <a:ext cx="7339325" cy="655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了解航班任务信息，做好个人准备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04914" y="3897620"/>
            <a:ext cx="6351905" cy="922020"/>
            <a:chOff x="2022270" y="4604453"/>
            <a:chExt cx="6457496" cy="937347"/>
          </a:xfrm>
        </p:grpSpPr>
        <p:sp>
          <p:nvSpPr>
            <p:cNvPr id="27" name="文本框 26"/>
            <p:cNvSpPr txBox="1"/>
            <p:nvPr/>
          </p:nvSpPr>
          <p:spPr>
            <a:xfrm>
              <a:off x="2022270" y="4604453"/>
              <a:ext cx="1293185" cy="937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393431" y="4745184"/>
              <a:ext cx="5086335" cy="655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准时参加航班集体准备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37737" y="2121841"/>
            <a:ext cx="5815965" cy="1106805"/>
            <a:chOff x="661960" y="2422150"/>
            <a:chExt cx="5912646" cy="1125204"/>
          </a:xfrm>
        </p:grpSpPr>
        <p:sp>
          <p:nvSpPr>
            <p:cNvPr id="12" name="文本框 11"/>
            <p:cNvSpPr txBox="1"/>
            <p:nvPr/>
          </p:nvSpPr>
          <p:spPr>
            <a:xfrm>
              <a:off x="661960" y="2422150"/>
              <a:ext cx="1326827" cy="1125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sz="6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452" y="2748510"/>
              <a:ext cx="3181154" cy="530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45130" y="2319655"/>
            <a:ext cx="812673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了解航班任务信息，做好个人准备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87040" y="1498709"/>
            <a:ext cx="11288380" cy="51695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一、航班任务准备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航空公司一般在一个月或一周前发布具体的航班计划，主要内容包括机型、航班时刻、执飞机组成员名单、起降机场等信息。通过网上准备，乘务员能够有针对性地进行业务资料的查找和搜集。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打开公司客舱网，进入客舱网首页，完成个人登录；确认航班，每天晚上21点确认航前准备网站，确认自己的航班任务信息，如有变动提前做好准备工作。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点击“乘务准备系统”，再点击“网上准备”，开始准备；在航班起飞前48小时至起飞前12小时之间，乘务员应完成不少于30分钟的网上准备。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依次点击网上准备的内容，掌握航班计划任务外，还要了解飞行专业术语、最新的业务标准、安全规定和飞行注意事项，要复习航线知识、机型知识、掌握机型客舱布局、设备的使用方法、服务程序、岗位职责、特殊旅客服务，要回顾安全规章等内容。所执行航班前一天晚上必须完成航前准备内容和网上考核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885" y="524510"/>
            <a:ext cx="812673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了解航班任务信息，做好个人准备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87040" y="1498709"/>
            <a:ext cx="11288380" cy="3322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二、物品准备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准备化妆品，检查种类是否齐全；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检查手表，确认它处于正常工作状态；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确认必须在航班中飞行箱内携带的物品：备份隐形眼镜、手电筒、围裙、平跟皮鞋、广播词、实用操作手册、飞行记录本和笔；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按照航班任务要求，使用飞行包、飞行箱和衣袋等箱包；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其它相关备用品。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885" y="524510"/>
            <a:ext cx="812673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了解航班任务信息，做好个人准备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87040" y="1498709"/>
            <a:ext cx="11288380" cy="3322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三、资料及证件准备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证件指乘务员执行航班任务时必须携带的有效证件。乘务员在执行航班任务前要对携带的证件进行确认，包括“中国民航空勤登记证、航空人员体检合格证、中国民用航空客舱乘务员训练合格证、中国民用航空客舱乘务员训练合格证” 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乘务员要携带最新业务资料、最新的广播手册、“乘务员三证”（登机证、体检合格证、乘务员训练合格证），佩戴姓名牌。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还需要注意证件的有效期。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885" y="524510"/>
            <a:ext cx="812673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了解航班任务信息，做好个人准备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87040" y="1498709"/>
            <a:ext cx="1128838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四、着装准备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乘务员的制服要保持平整清洁，按照航班形象规范要求进行仪容仪表准备，体现亮丽大方、端庄规范。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1.熨烫制服、丝巾、围裙等，将制服整齐有序地整理并挂好。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2.将整洁挺阔无皱褶的衬衣、马甲、西装、裙子，无破损无污染的长筒袜等放入飞行箱；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3.将中跟皮鞋（平底）鞋、备用丝袜、手套、针线包及围裙等放入飞行箱；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885" y="524510"/>
            <a:ext cx="812673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了解航班任务信息，做好个人准备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35425" y="2276475"/>
            <a:ext cx="70542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准时参加航班集体准备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25137" y="2276781"/>
            <a:ext cx="4511040" cy="1106805"/>
            <a:chOff x="1988577" y="2579666"/>
            <a:chExt cx="4586029" cy="1125204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79666"/>
              <a:ext cx="1326827" cy="1125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6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452" y="2748510"/>
              <a:ext cx="3181154" cy="530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3322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一</a:t>
            </a:r>
            <a:r>
              <a:rPr lang="zh-CN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签到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乘务员按照公司要求至指定地点进行飞行前签到。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指定时间到达公司后，乘务长领取航班任务书，各号位乘务员领取各号位机上工作所需物品（如铅封等）。所有乘务员在指纹签到机上签到后，到达航班指定的航前集体准备会会议室参加会议。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准备好个人的标准仪容仪表、着装和发型以及给乘务长航前待查的证件（如登机牌、体检合格证、训练合格证）；物品（如备份隐形眼镜、手电筒、围裙、平跟皮鞋、广播词、实用操作手册、飞行记录本和笔）。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准时参加航班集体准备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NWRlZmI2OTVkNWIwNjYxZmU0NTZiMTY3MTY4YzMyOTQifQ=="/>
  <p:tag name="KSO_WPP_MARK_KEY" val="eb3c2aeb-ccea-4671-aef8-8c9721f1ffca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1974</Words>
  <Application>WPS 演示</Application>
  <PresentationFormat>宽屏</PresentationFormat>
  <Paragraphs>92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miss ruan</cp:lastModifiedBy>
  <cp:revision>161</cp:revision>
  <dcterms:created xsi:type="dcterms:W3CDTF">2019-06-19T02:08:00Z</dcterms:created>
  <dcterms:modified xsi:type="dcterms:W3CDTF">2023-04-20T05:19:41Z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37BC3E8C74764C9AABCB499C76E1F7A3</vt:lpwstr>
  </property>
</Properties>
</file>